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3" r:id="rId3"/>
    <p:sldId id="258" r:id="rId4"/>
    <p:sldId id="261" r:id="rId5"/>
    <p:sldId id="285" r:id="rId6"/>
    <p:sldId id="271" r:id="rId7"/>
    <p:sldId id="272" r:id="rId8"/>
    <p:sldId id="265" r:id="rId9"/>
    <p:sldId id="278" r:id="rId10"/>
    <p:sldId id="279" r:id="rId11"/>
    <p:sldId id="270" r:id="rId12"/>
    <p:sldId id="273" r:id="rId13"/>
    <p:sldId id="277" r:id="rId14"/>
    <p:sldId id="284" r:id="rId15"/>
    <p:sldId id="25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609600" y="228600"/>
            <a:ext cx="7086600" cy="1676400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  শুভেচ্ছা </a:t>
            </a:r>
            <a:endParaRPr lang="en-GB" sz="4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057400"/>
            <a:ext cx="7010400" cy="446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68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28495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শিক্ষার্থীর পাঠ 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398837"/>
            <a:ext cx="6934200" cy="254476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পলাশ -------- ফুটেছে ।</a:t>
            </a:r>
          </a:p>
          <a:p>
            <a:pPr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পুলিশ-------করতে  নিষেধ করেছে ।</a:t>
            </a:r>
          </a:p>
          <a:p>
            <a:pPr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পুলিশ--------করল</a:t>
            </a:r>
          </a:p>
          <a:p>
            <a:pPr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34445" y="1516559"/>
            <a:ext cx="3190297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শূণ্যস্থান পূরণ কর</a:t>
            </a:r>
          </a:p>
        </p:txBody>
      </p:sp>
      <p:sp>
        <p:nvSpPr>
          <p:cNvPr id="6" name="Rectangle 5"/>
          <p:cNvSpPr/>
          <p:nvPr/>
        </p:nvSpPr>
        <p:spPr>
          <a:xfrm>
            <a:off x="2418522" y="3239869"/>
            <a:ext cx="7056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ফুল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14233" y="3834825"/>
            <a:ext cx="9861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মিছিল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62200" y="4535269"/>
            <a:ext cx="8627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গুলি 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5410200" cy="114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বাক্য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কর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000" b="1" dirty="0" smtClean="0">
                <a:latin typeface="NikoshBAN" pitchFamily="2" charset="0"/>
                <a:cs typeface="NikoshBAN" pitchFamily="2" charset="0"/>
              </a:rPr>
            </a:b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বসন্তকাল –বসন্তকালে দক্ষিণ দিক দিয়ে বাতাস বয় 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থমথমে –আকাশ থমথমে ভাব 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মিছিল –একুশে ফেব্রুয়ারীর মিছিলে খালি পায়ে যেতে হয়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শহীদ দিবস র‌্যালি2014 ছাত্রীদের একাংশ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6579" y="3581400"/>
            <a:ext cx="3016121" cy="22279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35052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১ ভাষা শহিদ কারা ?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 চার জন ভাষা শহিদের নাম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লে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খ ?</a:t>
            </a:r>
          </a:p>
          <a:p>
            <a:pPr marL="0" indent="0">
              <a:buNone/>
            </a:pP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200" y="533400"/>
            <a:ext cx="6477000" cy="2057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/>
              <a:t>বাড়ির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কাজ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152400" y="2819400"/>
            <a:ext cx="8991600" cy="37338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FF0000"/>
                </a:solidFill>
              </a:rPr>
              <a:t>তোমার ইচ্ছেমত ৫টি যুক্তবর্ণ ,৫টি নতুন শব্দ লিখে নিয়ে আসবে ।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81000" y="4165225"/>
            <a:ext cx="228600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9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8460215202_513bc0a100_b.jpg"/>
          <p:cNvPicPr>
            <a:picLocks noChangeAspect="1"/>
          </p:cNvPicPr>
          <p:nvPr/>
        </p:nvPicPr>
        <p:blipFill>
          <a:blip r:embed="rId2"/>
          <a:srcRect b="24815"/>
          <a:stretch>
            <a:fillRect/>
          </a:stretch>
        </p:blipFill>
        <p:spPr>
          <a:xfrm>
            <a:off x="13252" y="1524000"/>
            <a:ext cx="9144000" cy="3867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838200" y="1752600"/>
            <a:ext cx="449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br>
              <a:rPr lang="bn-BD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endParaRPr lang="en-US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Point Star 1"/>
          <p:cNvSpPr/>
          <p:nvPr/>
        </p:nvSpPr>
        <p:spPr>
          <a:xfrm>
            <a:off x="1760562" y="949371"/>
            <a:ext cx="4309280" cy="1289715"/>
          </a:xfrm>
          <a:prstGeom prst="star12">
            <a:avLst/>
          </a:prstGeom>
          <a:ln w="57150"/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Document 2"/>
          <p:cNvSpPr/>
          <p:nvPr/>
        </p:nvSpPr>
        <p:spPr>
          <a:xfrm>
            <a:off x="1289447" y="2474119"/>
            <a:ext cx="6919913" cy="3470672"/>
          </a:xfrm>
          <a:prstGeom prst="flowChartDocument">
            <a:avLst/>
          </a:prstGeom>
          <a:solidFill>
            <a:schemeClr val="accent4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n-BD" sz="45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মোছাঃ নাসরিন আখতার</a:t>
            </a:r>
          </a:p>
          <a:p>
            <a:pPr algn="ctr">
              <a:defRPr/>
            </a:pPr>
            <a:r>
              <a:rPr lang="bn-BD" sz="45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>
              <a:defRPr/>
            </a:pPr>
            <a:r>
              <a:rPr lang="bn-BD" sz="45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জুম্মাপাড়া সরকারি প্রাথমিক বিদ্যালয়,</a:t>
            </a:r>
          </a:p>
          <a:p>
            <a:pPr algn="ctr">
              <a:defRPr/>
            </a:pPr>
            <a:r>
              <a:rPr lang="bn-BD" sz="45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 ,রংপুর</a:t>
            </a:r>
            <a:endParaRPr lang="en-US" sz="45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07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38862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 smtClean="0">
                <a:latin typeface="NikoshBAN" pitchFamily="2" charset="0"/>
                <a:cs typeface="NikoshBAN" pitchFamily="2" charset="0"/>
              </a:rPr>
            </a:b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077200" cy="4525963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শ্রেণীঃ ৩য়</a:t>
            </a:r>
          </a:p>
          <a:p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 বাংলা</a:t>
            </a:r>
          </a:p>
          <a:p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সাধারন পাঠঃ </a:t>
            </a:r>
            <a:r>
              <a:rPr lang="bn-BD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ভাষা শহিদদের কথা </a:t>
            </a:r>
            <a:endParaRPr lang="bn-BD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বিশেষ পাঠঃ ফেব্রুয়ারী মাসের -------ভাষাশহিদ । </a:t>
            </a:r>
          </a:p>
          <a:p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54864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5400" dirty="0" smtClean="0">
                <a:latin typeface="NikoshBAN" pitchFamily="2" charset="0"/>
                <a:cs typeface="NikoshBAN" pitchFamily="2" charset="0"/>
              </a:rPr>
            </a:b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শিখনফল</a:t>
            </a:r>
            <a:br>
              <a:rPr lang="bn-BD" sz="5400" b="1" dirty="0" smtClean="0">
                <a:latin typeface="NikoshBAN" pitchFamily="2" charset="0"/>
                <a:cs typeface="NikoshBAN" pitchFamily="2" charset="0"/>
              </a:rPr>
            </a:b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 ও অধীত শব্দ দিয়ে বর্ণনা মূলক বাক্য শুনে বুঝতে পারবে 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যুক্তবর্ণ দিয়ে গঠিত শব্দ ,যুক্ত বাক্য ষ্ট সুদ্ধভাবে বলতে পারবে ।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পাঠে ব্যবহারকৃত বাক্য শ্রবণযোগ্য ও স্পষ্ট স্বরে ও প্রমিত উতচারনে পড়তে পারবে।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পাঠে ব্যবহারকৃত শব্দ দিয়ে নতুন নতুন শব্দ লিখতে পারবে।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81274"/>
            <a:ext cx="9067800" cy="4276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9916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79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2743200" cy="71596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b="1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ur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085772"/>
            <a:ext cx="5586412" cy="34674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1447800" y="1296650"/>
            <a:ext cx="6526146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ভাষা শহিদের কথা</a:t>
            </a:r>
            <a:endParaRPr lang="en-US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76200"/>
            <a:ext cx="4953000" cy="838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শব্দের অর্থ জেনে নেই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apesnajnin_1273479386_2-krisnachu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143000"/>
            <a:ext cx="2438400" cy="160782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3777" y="2971800"/>
            <a:ext cx="2226823" cy="1562100"/>
          </a:xfrm>
          <a:prstGeom prst="rect">
            <a:avLst/>
          </a:prstGeom>
        </p:spPr>
      </p:pic>
      <p:pic>
        <p:nvPicPr>
          <p:cNvPr id="6" name="Picture 5" descr="3_321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4800600"/>
            <a:ext cx="2942618" cy="184404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800" y="1828800"/>
            <a:ext cx="1407758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বসন্তকাল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2137520" y="1828800"/>
            <a:ext cx="3501280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বাংলাদেশের একটি ঋতুর নাম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1000" y="3468469"/>
            <a:ext cx="1130438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থমথমে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2276982" y="3453825"/>
            <a:ext cx="3361818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বিপদের ভয়ে নীরব থাকা 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457200" y="5486400"/>
            <a:ext cx="986167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মিছিল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2895600" y="5435025"/>
            <a:ext cx="1465466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শোভাযাত্রা</a:t>
            </a:r>
            <a:endParaRPr lang="en-US" sz="3200" dirty="0"/>
          </a:p>
        </p:txBody>
      </p:sp>
      <p:sp>
        <p:nvSpPr>
          <p:cNvPr id="15" name="Right Arrow 14"/>
          <p:cNvSpPr/>
          <p:nvPr/>
        </p:nvSpPr>
        <p:spPr>
          <a:xfrm>
            <a:off x="1752600" y="1981200"/>
            <a:ext cx="457200" cy="2286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724400" y="5638800"/>
            <a:ext cx="457200" cy="2286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1600200" y="3657600"/>
            <a:ext cx="457200" cy="2286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1600200" y="5638800"/>
            <a:ext cx="457200" cy="2286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5638800" y="1981200"/>
            <a:ext cx="457200" cy="2286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791200" y="3657600"/>
            <a:ext cx="457200" cy="228600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bn-BD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যুক্তবর্ণ ভেঙ্গে দেখাই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ফেব্রুয়ারি= ব্র=ব+  ফলা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bn-BD" sz="4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ফাল্গুন= ল+গ  ।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বিশ্ব = শ+ব 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রাষ্ট্র =ষ +ঠ +র ফ লা-</a:t>
            </a:r>
          </a:p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কিন্তু =ন+ত</a:t>
            </a:r>
          </a:p>
          <a:p>
            <a:pPr>
              <a:buNone/>
            </a:pP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353536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শিক্ষকের পাঠ 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211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Vrinda</vt:lpstr>
      <vt:lpstr>Wingdings</vt:lpstr>
      <vt:lpstr>Office Theme</vt:lpstr>
      <vt:lpstr>PowerPoint Presentation</vt:lpstr>
      <vt:lpstr>PowerPoint Presentation</vt:lpstr>
      <vt:lpstr> পাঠ পরিচিতি </vt:lpstr>
      <vt:lpstr> শিখনফল </vt:lpstr>
      <vt:lpstr>PowerPoint Presentation</vt:lpstr>
      <vt:lpstr> আজকের পাঠ </vt:lpstr>
      <vt:lpstr>শব্দের অর্থ জেনে নেই </vt:lpstr>
      <vt:lpstr>যুক্তবর্ণ ভেঙ্গে দেখাই   </vt:lpstr>
      <vt:lpstr>শিক্ষকের পাঠ </vt:lpstr>
      <vt:lpstr>শিক্ষার্থীর পাঠ </vt:lpstr>
      <vt:lpstr>PowerPoint Presentation</vt:lpstr>
      <vt:lpstr>বাক্য তৈরি  কর  </vt:lpstr>
      <vt:lpstr>মূল্যায়ন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ধন্যবাদ </dc:title>
  <dc:creator>PTI_Rangpur</dc:creator>
  <cp:lastModifiedBy>Nasrin Akhter</cp:lastModifiedBy>
  <cp:revision>115</cp:revision>
  <dcterms:created xsi:type="dcterms:W3CDTF">2006-08-16T00:00:00Z</dcterms:created>
  <dcterms:modified xsi:type="dcterms:W3CDTF">2019-05-13T10:14:12Z</dcterms:modified>
</cp:coreProperties>
</file>